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48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linkedin.com/in/bmilhizer" TargetMode="External"/><Relationship Id="rId4" Type="http://schemas.openxmlformats.org/officeDocument/2006/relationships/hyperlink" Target="mailto:milhizer.brian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808559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CUSTOMER SUCCESS PORTFOLIO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800" y="2296220"/>
            <a:ext cx="10883392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720"/>
              </a:lnSpc>
              <a:buNone/>
            </a:pPr>
            <a:r>
              <a:rPr lang="en-US" sz="64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Brian Milhizer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812800" y="3352800"/>
            <a:ext cx="10883392" cy="751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Strategic Customer Success Manager</a:t>
            </a:r>
            <a:endParaRPr lang="en-US" sz="2200" dirty="0"/>
          </a:p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Enterprise network and cloud security</a:t>
            </a:r>
            <a:endParaRPr lang="en-US" sz="2200" dirty="0"/>
          </a:p>
        </p:txBody>
      </p:sp>
      <p:pic>
        <p:nvPicPr>
          <p:cNvPr id="5" name="Image 0" descr="lin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4282281"/>
            <a:ext cx="1016000" cy="76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800" y="4561681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Prepared for the Customer Success Manager role at Tufin | September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SNAPSHOT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366441"/>
            <a:ext cx="10883392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20+ years turning enterprise security adoption into renewals and growth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605881"/>
            <a:ext cx="2489200" cy="2555081"/>
          </a:xfrm>
          <a:prstGeom prst="roundRect">
            <a:avLst>
              <a:gd name="adj" fmla="val 4082"/>
            </a:avLst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6800" y="2910681"/>
            <a:ext cx="2040636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130%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1066800" y="3723481"/>
            <a:ext cx="2040636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Net revenue retention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66800" y="4394002"/>
            <a:ext cx="204063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ExtraHop, 12 NDR accounts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05200" y="2605881"/>
            <a:ext cx="2489200" cy="2555081"/>
          </a:xfrm>
          <a:prstGeom prst="roundRect">
            <a:avLst>
              <a:gd name="adj" fmla="val 4082"/>
            </a:avLst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759200" y="2910681"/>
            <a:ext cx="2040636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98%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3759200" y="3723481"/>
            <a:ext cx="2040636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Gross revenue retention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759200" y="4394002"/>
            <a:ext cx="204063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ExtraHop, ~$18M ARR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97600" y="2605881"/>
            <a:ext cx="2489200" cy="2555081"/>
          </a:xfrm>
          <a:prstGeom prst="roundRect">
            <a:avLst>
              <a:gd name="adj" fmla="val 4082"/>
            </a:avLst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51600" y="2910681"/>
            <a:ext cx="2040636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$55M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6451600" y="3723481"/>
            <a:ext cx="2040636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Largest portfolio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451600" y="4109541"/>
            <a:ext cx="204063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McAfee, Fortune 500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890000" y="2605881"/>
            <a:ext cx="2489200" cy="2555081"/>
          </a:xfrm>
          <a:prstGeom prst="roundRect">
            <a:avLst>
              <a:gd name="adj" fmla="val 4082"/>
            </a:avLst>
          </a:prstGeom>
          <a:solidFill>
            <a:srgbClr val="16243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0" y="2910681"/>
            <a:ext cx="2040636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100%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9144000" y="3723481"/>
            <a:ext cx="2040636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Renewal of due contracts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0" y="4394002"/>
            <a:ext cx="204063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Securonix, 15 accounts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5465763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Across NDR, SIEM, endpoint, DLP, and identity, working with CISOs and SOC leaders.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Brian Milhizer | Customer Success Portfolio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SELECTED CASE STUDIES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366441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Five results across NDR, SIEM, endpoint, and identity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2141736"/>
            <a:ext cx="1984970" cy="2358033"/>
          </a:xfrm>
          <a:prstGeom prst="roundRect">
            <a:avLst>
              <a:gd name="adj" fmla="val 4959"/>
            </a:avLst>
          </a:prstGeom>
          <a:solidFill>
            <a:srgbClr val="FDFDFE"/>
          </a:solidFill>
          <a:ln w="6350">
            <a:solidFill>
              <a:srgbClr val="DDE1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6950" y="2348111"/>
            <a:ext cx="16738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EXTRAHOP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96950" y="2680791"/>
            <a:ext cx="16738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$1.35M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96950" y="3137991"/>
            <a:ext cx="1673820" cy="118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at-risk renewal recovered through CISO realignment and SOC enablement, holding 98% GRR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959695" y="2141736"/>
            <a:ext cx="1985070" cy="2358033"/>
          </a:xfrm>
          <a:prstGeom prst="roundRect">
            <a:avLst>
              <a:gd name="adj" fmla="val 4958"/>
            </a:avLst>
          </a:prstGeom>
          <a:solidFill>
            <a:srgbClr val="FDFDFE"/>
          </a:solidFill>
          <a:ln w="6350">
            <a:solidFill>
              <a:srgbClr val="DDE1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140670" y="2348111"/>
            <a:ext cx="16739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EXTRAHOP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140670" y="2680791"/>
            <a:ext cx="16739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$2.4M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140670" y="3137991"/>
            <a:ext cx="1673920" cy="118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expansion in one Fortune 500 financial account after finding east-west visibility gaps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103515" y="2141736"/>
            <a:ext cx="1984970" cy="2358033"/>
          </a:xfrm>
          <a:prstGeom prst="roundRect">
            <a:avLst>
              <a:gd name="adj" fmla="val 4959"/>
            </a:avLst>
          </a:prstGeom>
          <a:solidFill>
            <a:srgbClr val="FDFDFE"/>
          </a:solidFill>
          <a:ln w="6350">
            <a:solidFill>
              <a:srgbClr val="DDE1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84490" y="2348111"/>
            <a:ext cx="16738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SECURONIX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284490" y="2680791"/>
            <a:ext cx="16738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5284490" y="3137991"/>
            <a:ext cx="1673820" cy="118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of due contracts renewed across 15 accounts ($27M), with 94% forecast accuracy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247235" y="2141736"/>
            <a:ext cx="1985070" cy="2358033"/>
          </a:xfrm>
          <a:prstGeom prst="roundRect">
            <a:avLst>
              <a:gd name="adj" fmla="val 4958"/>
            </a:avLst>
          </a:prstGeom>
          <a:solidFill>
            <a:srgbClr val="FDFDFE"/>
          </a:solidFill>
          <a:ln w="6350">
            <a:solidFill>
              <a:srgbClr val="DDE1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28210" y="2348111"/>
            <a:ext cx="16739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MCAFEE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28210" y="2680791"/>
            <a:ext cx="16739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22%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7428210" y="3137991"/>
            <a:ext cx="1673920" cy="1180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year-over-year growth on a $55M Fortune 500 portfolio, at 125% of quota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391055" y="2141736"/>
            <a:ext cx="1984970" cy="2358033"/>
          </a:xfrm>
          <a:prstGeom prst="roundRect">
            <a:avLst>
              <a:gd name="adj" fmla="val 4959"/>
            </a:avLst>
          </a:prstGeom>
          <a:solidFill>
            <a:srgbClr val="FDFDFE"/>
          </a:solidFill>
          <a:ln w="6350">
            <a:solidFill>
              <a:srgbClr val="DDE1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572030" y="2348111"/>
            <a:ext cx="167382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F7D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AUTH0 (OKTA)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72030" y="2680791"/>
            <a:ext cx="16738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6243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125%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9572030" y="3137991"/>
            <a:ext cx="1673820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7536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NRR across enterprise identity accounts, with NPS raised from 33 to 65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A658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Brian Milhizer | Customer Success Portfolio | Customer names withheld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00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FIT FOR THE ROLE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1315641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Tufin asks for, and where I have done it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049661"/>
          <a:ext cx="10553700" cy="2745978"/>
        </p:xfrm>
        <a:graphic>
          <a:graphicData uri="http://schemas.openxmlformats.org/drawingml/2006/table">
            <a:tbl>
              <a:tblPr/>
              <a:tblGrid>
                <a:gridCol w="3799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4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7FD1B9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Tufin needs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54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7FD1B9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Evidence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35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Adoption plans and value realization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Structured success planning at Auth0; adoption mapped to SOC workflows at McAfee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660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352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Executive reviews and communication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Executive business reviews with customer and product leaders; CISO and SOC leader engagement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Customer health and risk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Health scoring and sponsor tracking, 94% forecast accuracy at Securonix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Escalations and cross-functional work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Senior escalation lead at McAfee; support, product, and engineering coordination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Renewals and expansion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100% renewal at Securonix; $2.4M expansion at ExtraHop; 22% growth at McAfee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271"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Network and cloud security; CS tools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F5F6F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NDR, SIEM, EDR, IAM, DLP; Gainsight and Salesforce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8536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238280"/>
            <a:ext cx="7848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EB8C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Brian Milhizer | Customer Success Portfolio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24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77552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150" dirty="0">
                <a:solidFill>
                  <a:srgbClr val="7FD1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LET'S TALK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800" y="2263180"/>
            <a:ext cx="10883392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dirty="0">
                <a:solidFill>
                  <a:srgbClr val="F5F6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Thank you for your time</a:t>
            </a:r>
            <a:endParaRPr lang="en-US" sz="4800" dirty="0"/>
          </a:p>
        </p:txBody>
      </p:sp>
      <p:pic>
        <p:nvPicPr>
          <p:cNvPr id="4" name="Image 0" descr="lin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3136900"/>
            <a:ext cx="1016000" cy="76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800" y="3416300"/>
            <a:ext cx="10883392" cy="1488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Brian Milhizer</a:t>
            </a:r>
            <a:endParaRPr lang="en-US" sz="1800" dirty="0"/>
          </a:p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(214) 673-2013</a:t>
            </a:r>
            <a:endParaRPr lang="en-US" sz="1800" dirty="0"/>
          </a:p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4"/>
              </a:rPr>
              <a:t>milhizer.brian@gmail.com</a:t>
            </a:r>
            <a:endParaRPr lang="en-US" sz="1800" dirty="0"/>
          </a:p>
          <a:p>
            <a:pPr marL="0" indent="0" algn="l">
              <a:lnSpc>
                <a:spcPts val="2880"/>
              </a:lnSpc>
              <a:buNone/>
            </a:pPr>
            <a:r>
              <a:rPr lang="en-US" sz="1800" dirty="0">
                <a:solidFill>
                  <a:srgbClr val="C6CFE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5"/>
              </a:rPr>
              <a:t>linkedin.com/in/bmilhizer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377</Words>
  <Application>Microsoft Macintosh PowerPoint</Application>
  <PresentationFormat>Widescreen</PresentationFormat>
  <Paragraphs>67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IBM Plex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Brian Milhizer CS Portfolio</dc:title>
  <dc:subject>PptxGenJS Presentation</dc:subject>
  <dc:creator>PptxGenJS</dc:creator>
  <cp:lastModifiedBy>Brian Milhizer</cp:lastModifiedBy>
  <cp:revision>2</cp:revision>
  <dcterms:created xsi:type="dcterms:W3CDTF">2026-09-28T23:42:53Z</dcterms:created>
  <dcterms:modified xsi:type="dcterms:W3CDTF">2026-09-28T23:44:59Z</dcterms:modified>
</cp:coreProperties>
</file>